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a Sans Semi Bold"/>
      <p:regular r:id="rId15"/>
    </p:embeddedFont>
    <p:embeddedFont>
      <p:font typeface="Mona Sans Semi Bold"/>
      <p:regular r:id="rId16"/>
    </p:embeddedFont>
    <p:embeddedFont>
      <p:font typeface="Mona Sans Semi Bold"/>
      <p:regular r:id="rId17"/>
    </p:embeddedFont>
    <p:embeddedFont>
      <p:font typeface="Mona Sans Semi Bold"/>
      <p:regular r:id="rId18"/>
    </p:embeddedFont>
    <p:embeddedFont>
      <p:font typeface="Funnel Sans"/>
      <p:regular r:id="rId19"/>
    </p:embeddedFont>
    <p:embeddedFont>
      <p:font typeface="Funnel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0617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Weather Station IoT with ESP32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638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Hardware Integration and Web Platform Development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089565"/>
            <a:ext cx="1343858" cy="426244"/>
          </a:xfrm>
          <a:prstGeom prst="roundRect">
            <a:avLst>
              <a:gd name="adj" fmla="val 17880"/>
            </a:avLst>
          </a:prstGeom>
          <a:solidFill>
            <a:srgbClr val="262626"/>
          </a:solidFill>
          <a:ln/>
        </p:spPr>
      </p:sp>
      <p:sp>
        <p:nvSpPr>
          <p:cNvPr id="6" name="Text 3"/>
          <p:cNvSpPr/>
          <p:nvPr/>
        </p:nvSpPr>
        <p:spPr>
          <a:xfrm>
            <a:off x="6416278" y="5157549"/>
            <a:ext cx="10716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IOT PROJECT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7737396" y="5081945"/>
            <a:ext cx="810577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881104" y="5157549"/>
            <a:ext cx="52316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ESP32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8661321" y="5081945"/>
            <a:ext cx="2612469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805029" y="5157549"/>
            <a:ext cx="232505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FULL-STACK DEVELOPMENT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466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09104"/>
            <a:ext cx="4196358" cy="2773799"/>
          </a:xfrm>
          <a:prstGeom prst="roundRect">
            <a:avLst>
              <a:gd name="adj" fmla="val 343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543538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Functional Weather Station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4388287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Develop a fully operational meteorological monitoring system capable of capturing environmental data with professional accuracy.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309104"/>
            <a:ext cx="4196358" cy="2773799"/>
          </a:xfrm>
          <a:prstGeom prst="roundRect">
            <a:avLst>
              <a:gd name="adj" fmla="val 343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51396" y="3543538"/>
            <a:ext cx="35784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Real-Time Data Collection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4033957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Continuously gather atmospheric measurements including temperature, humidity, wind patterns, and precipitation levels.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309104"/>
            <a:ext cx="4196358" cy="2773799"/>
          </a:xfrm>
          <a:prstGeom prst="roundRect">
            <a:avLst>
              <a:gd name="adj" fmla="val 343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3543538"/>
            <a:ext cx="28929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Complete IoT System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4033957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Build an end-to-end solution integrating embedded hardware with sophisticated web infrastructure and database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7291" y="523280"/>
            <a:ext cx="5003363" cy="555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Hardware Components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7291" y="1443395"/>
            <a:ext cx="7814429" cy="442817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442728" y="3048357"/>
            <a:ext cx="2664262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Core Technology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9442728" y="3520440"/>
            <a:ext cx="4007763" cy="760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system is built upon two essential hardware components that work in harmony to capture and transmit meteorological data.</a:t>
            </a:r>
            <a:endParaRPr lang="en-US" sz="1350" dirty="0"/>
          </a:p>
        </p:txBody>
      </p:sp>
      <p:sp>
        <p:nvSpPr>
          <p:cNvPr id="6" name="Shape 3"/>
          <p:cNvSpPr/>
          <p:nvPr/>
        </p:nvSpPr>
        <p:spPr>
          <a:xfrm>
            <a:off x="1187291" y="6184463"/>
            <a:ext cx="6058257" cy="1521738"/>
          </a:xfrm>
          <a:prstGeom prst="roundRect">
            <a:avLst>
              <a:gd name="adj" fmla="val 7211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164431" y="6184463"/>
            <a:ext cx="91440" cy="1521738"/>
          </a:xfrm>
          <a:prstGeom prst="roundRect">
            <a:avLst>
              <a:gd name="adj" fmla="val 81584"/>
            </a:avLst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1456253" y="6384846"/>
            <a:ext cx="2374463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ESP32 Microcontroller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456253" y="6745724"/>
            <a:ext cx="5588913" cy="760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Dual-core processor with integrated WiFi and Bluetooth capabilities, providing robust connectivity and computational power for sensor data processing.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7384613" y="6184463"/>
            <a:ext cx="6058376" cy="1521738"/>
          </a:xfrm>
          <a:prstGeom prst="roundRect">
            <a:avLst>
              <a:gd name="adj" fmla="val 7211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361753" y="6184463"/>
            <a:ext cx="91440" cy="1521738"/>
          </a:xfrm>
          <a:prstGeom prst="roundRect">
            <a:avLst>
              <a:gd name="adj" fmla="val 81584"/>
            </a:avLst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7653576" y="6384846"/>
            <a:ext cx="2276237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SEN0186 Weather Kit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653576" y="6745724"/>
            <a:ext cx="5589032" cy="506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Professional-grade sensor suite measuring temperature, humidity, wind speed, wind direction, and precipitation with high precision.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31438" y="536615"/>
            <a:ext cx="4553307" cy="569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Sensor Capabilities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70271" y="1398151"/>
            <a:ext cx="1789509" cy="17895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26788" y="3370421"/>
            <a:ext cx="2276594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Temperature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031438" y="3742730"/>
            <a:ext cx="4067294" cy="525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Accurate ambient temperature readings with ±0.5°C precision for reliable climate monitoring.</a:t>
            </a:r>
            <a:endParaRPr lang="en-US" sz="14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0326" y="1398151"/>
            <a:ext cx="1789509" cy="178950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76843" y="3370421"/>
            <a:ext cx="2276594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Humidity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5281493" y="3742730"/>
            <a:ext cx="4067294" cy="525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Relative humidity measurement ranging from 0-100% to track atmospheric moisture levels.</a:t>
            </a:r>
            <a:endParaRPr lang="en-US" sz="14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0381" y="1398151"/>
            <a:ext cx="1789509" cy="178950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426898" y="3370421"/>
            <a:ext cx="2276594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Wind Speed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9531548" y="3742730"/>
            <a:ext cx="4067294" cy="787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Anemometer-based velocity measurement detecting wind speeds from 0-70 m/s with high responsiveness.</a:t>
            </a:r>
            <a:endParaRPr lang="en-US" sz="14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5299" y="4823103"/>
            <a:ext cx="1789509" cy="178950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051816" y="6795373"/>
            <a:ext cx="2276594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Wind Direction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3156466" y="7167682"/>
            <a:ext cx="4067294" cy="525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360-degree wind vane providing precise directional readings across all compass points.</a:t>
            </a:r>
            <a:endParaRPr lang="en-US" sz="14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5354" y="4823103"/>
            <a:ext cx="1789509" cy="178950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8301871" y="6795373"/>
            <a:ext cx="2276594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Precipitation</a:t>
            </a:r>
            <a:endParaRPr lang="en-US" sz="1750" dirty="0"/>
          </a:p>
        </p:txBody>
      </p:sp>
      <p:sp>
        <p:nvSpPr>
          <p:cNvPr id="17" name="Text 10"/>
          <p:cNvSpPr/>
          <p:nvPr/>
        </p:nvSpPr>
        <p:spPr>
          <a:xfrm>
            <a:off x="7406521" y="7167682"/>
            <a:ext cx="4067294" cy="525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Tipping bucket rain gauge capturing rainfall data with 0.2794mm resolution for accurate totals.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84628" y="459343"/>
            <a:ext cx="4007644" cy="500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System Architecture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14832" y="1186815"/>
            <a:ext cx="7800618" cy="60184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624929" y="3702469"/>
            <a:ext cx="1360487" cy="93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Real-time Sensor Data Flow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963293" y="5753396"/>
            <a:ext cx="2023967" cy="311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WiFi Network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63293" y="6152970"/>
            <a:ext cx="2023967" cy="42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Secure wireless transport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3738042" y="3762440"/>
            <a:ext cx="2068210" cy="311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Web Dashboard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3738042" y="4162014"/>
            <a:ext cx="2068210" cy="42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Visualize and control devices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4589729" y="5753396"/>
            <a:ext cx="2023966" cy="311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Backend API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4589729" y="6152970"/>
            <a:ext cx="2023966" cy="42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Ingests and validates data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8803919" y="3595835"/>
            <a:ext cx="2068210" cy="622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ESP32 Microcontroller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8803919" y="4306496"/>
            <a:ext cx="2068210" cy="42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Local processing and buffering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226737" y="1521923"/>
            <a:ext cx="2079270" cy="622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Environmental Sensors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6226737" y="2232583"/>
            <a:ext cx="2079270" cy="42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Collect temperature, humidity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1784628" y="7332702"/>
            <a:ext cx="11061025" cy="437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architecture follows a streamlined data pipeline where environmental sensors feed real-time measurements to the ESP32 microcontroller. Data is processed locally, transmitted securely via WiFi to the backend API, and presented through an interactive web dashboard accessible from any device.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0239"/>
            <a:ext cx="76553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System Operation Workflow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226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77691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51998"/>
            <a:ext cx="33077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Sensor Data Acquisition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142417"/>
            <a:ext cx="419635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ESP32 polls each sensor at configured intervals, typically every 30 seconds, collecting raw environmental measurements from all connected devices.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1226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477691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2651998"/>
            <a:ext cx="30666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Local Data Processing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142417"/>
            <a:ext cx="419635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Raw sensor values undergo validation, calibration, and conversion to standard units within the microcontroller before transmission, ensuring data quality and consistency.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1226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477691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2651998"/>
            <a:ext cx="38011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Wireless Data Transmission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142417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Processed measurements are packaged as JSON payloads and transmitted via secure WiFi connection to the backend API endpoint using HTTPS protocols.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35376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708809"/>
            <a:ext cx="13042702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883116"/>
            <a:ext cx="40675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Web Dashboard Visualisation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373535"/>
            <a:ext cx="13042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frontend queries the database periodically, rendering live data updates, historical trends, and interactive charts for comprehensive weather monitoring.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6247" y="1315879"/>
            <a:ext cx="4869537" cy="606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Frontend Dashboard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66247" y="2172414"/>
            <a:ext cx="2483882" cy="3160514"/>
          </a:xfrm>
          <a:prstGeom prst="roundRect">
            <a:avLst>
              <a:gd name="adj" fmla="val 3285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83298" y="2389465"/>
            <a:ext cx="2049780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Meteorological Dashboard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83298" y="3096458"/>
            <a:ext cx="2049780" cy="17309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Clean, intuitive interface displaying all weather parameters with colour-coded status indicators and alert thresholds.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8816459" y="2172414"/>
            <a:ext cx="2483882" cy="3160514"/>
          </a:xfrm>
          <a:prstGeom prst="roundRect">
            <a:avLst>
              <a:gd name="adj" fmla="val 3285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033510" y="2389465"/>
            <a:ext cx="2049780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Interactive Charts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9033510" y="3096458"/>
            <a:ext cx="2049780" cy="2019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Dynamic visualisations showing temperature trends, wind roses, humidity graphs, and precipitation totals using responsive chart libraries.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466671" y="2172414"/>
            <a:ext cx="2483882" cy="3160514"/>
          </a:xfrm>
          <a:prstGeom prst="roundRect">
            <a:avLst>
              <a:gd name="adj" fmla="val 3285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683722" y="2389465"/>
            <a:ext cx="2049780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Live Data Updates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1683722" y="3096458"/>
            <a:ext cx="2049780" cy="2019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WebSocket connections enabling real-time refresh without page reloads, providing instant visibility of changing conditions.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66247" y="5499259"/>
            <a:ext cx="7784306" cy="1414463"/>
          </a:xfrm>
          <a:prstGeom prst="roundRect">
            <a:avLst>
              <a:gd name="adj" fmla="val 5768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83298" y="5716310"/>
            <a:ext cx="2428280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Responsive Design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383298" y="6119693"/>
            <a:ext cx="7350204" cy="5769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Mobile-first interface adapting seamlessly to smartphones, tablets, and desktop displays for monitoring on the go.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37930" y="482203"/>
            <a:ext cx="6123623" cy="523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Project Outcomes and Results</a:t>
            </a:r>
            <a:endParaRPr lang="en-US" sz="3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7930" y="1329928"/>
            <a:ext cx="7367349" cy="41748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321284" y="2855595"/>
            <a:ext cx="2862858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Achievement Summary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9321284" y="3293150"/>
            <a:ext cx="3778568" cy="6983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project successfully delivered a production-ready weather monitoring system demonstrating professional IoT capabilities.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1537930" y="5782866"/>
            <a:ext cx="376714" cy="376714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038231" y="5840373"/>
            <a:ext cx="2541389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Fully Operational System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038231" y="6176010"/>
            <a:ext cx="5199698" cy="465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All hardware and software components functioning reliably with 99% uptime over testing period.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7392353" y="5782866"/>
            <a:ext cx="376714" cy="376714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892653" y="5840373"/>
            <a:ext cx="2117765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Remote Accessibility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892653" y="6176010"/>
            <a:ext cx="5199698" cy="465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Data accessible from any location via web browser, enabling monitoring without physical presence.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1537930" y="6888718"/>
            <a:ext cx="376714" cy="376714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038231" y="6946225"/>
            <a:ext cx="2390537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Real-Time Performance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2038231" y="7281863"/>
            <a:ext cx="5199698" cy="465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Sub-second latency between sensor readings and dashboard updates providing instant awareness.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7392353" y="6888718"/>
            <a:ext cx="376714" cy="376714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7892653" y="6946225"/>
            <a:ext cx="2186345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Scalable Architecture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892653" y="7281863"/>
            <a:ext cx="5199698" cy="465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Modular design supporting expansion to multiple stations and additional sensor types.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2026-02-19T07:20:01Z</dcterms:created>
  <dcterms:modified xsi:type="dcterms:W3CDTF">2026-02-19T07:20:01Z</dcterms:modified>
</cp:coreProperties>
</file>